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Open Sans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6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PRESENTACIÓN PROYECTO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13396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plataforma web corporativa integral para una empresa multisectorial con más de 40 años de experiencia.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26863"/>
            <a:ext cx="7139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AGRADECIMIENTOS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758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-IES Albarregas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-Francisco José Mera Calderón (Paco)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21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QUÉ, POR QUÉ Y PARA QUÉ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9846"/>
            <a:ext cx="7556421" cy="2118955"/>
          </a:xfrm>
          <a:prstGeom prst="roundRect">
            <a:avLst>
              <a:gd name="adj" fmla="val 449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142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QUÉ 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aplicación web unificada que combina tienda online multicategoría con exposición de servicios de ingeniería especializada en domótica y automatización.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925616"/>
            <a:ext cx="7556421" cy="2481858"/>
          </a:xfrm>
          <a:prstGeom prst="roundRect">
            <a:avLst>
              <a:gd name="adj" fmla="val 383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16005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POR QUÉ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28224" y="5721429"/>
            <a:ext cx="70875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Porque la empresa necesita digitalizar su presencia en 8 sectores diferentes - desde ferretería y fontanería hasta suministros agrícolas e industriales - optimizando la gestión comercial y potenciando sus servicios técnicos.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83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PARA QUÉ: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507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60" y="3235762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193256"/>
            <a:ext cx="564249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Unificar la presencia online de múltiples sectores</a:t>
            </a:r>
            <a:endParaRPr lang="en-US" sz="2650" dirty="0"/>
          </a:p>
        </p:txBody>
      </p:sp>
      <p:sp>
        <p:nvSpPr>
          <p:cNvPr id="6" name="Shape 3"/>
          <p:cNvSpPr/>
          <p:nvPr/>
        </p:nvSpPr>
        <p:spPr>
          <a:xfrm>
            <a:off x="7456884" y="31507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955" y="3235762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193256"/>
            <a:ext cx="5642610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Facilitar la venta online con experiencia de usuario moderna</a:t>
            </a:r>
            <a:endParaRPr lang="en-US" sz="2650" dirty="0"/>
          </a:p>
        </p:txBody>
      </p:sp>
      <p:sp>
        <p:nvSpPr>
          <p:cNvPr id="9" name="Shape 5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60" y="500776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965263"/>
            <a:ext cx="564249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Mostrar el portfolio de ingeniería y proyectos especializados</a:t>
            </a:r>
            <a:endParaRPr lang="en-US" sz="2650" dirty="0"/>
          </a:p>
        </p:txBody>
      </p:sp>
      <p:sp>
        <p:nvSpPr>
          <p:cNvPr id="12" name="Shape 7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955" y="5007769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4965263"/>
            <a:ext cx="5642610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Demostrar mis competencias como desarrollador full-stack</a:t>
            </a:r>
            <a:endParaRPr lang="en-US" sz="2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77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FUNCIONALIDADES PRINCIPALES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69538"/>
            <a:ext cx="35015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CLIENTES: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2712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Catálogo multicategoría con filtros avanzados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3222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Carrito de compra unificado y checkout seguro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3732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Navegación intuitiva entre sectores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969538"/>
            <a:ext cx="3501509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ADMINISTRADORES: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08062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Panel de gestión multisectorial con operaciones CRUD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24863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Gestión de usuarios con roles diferenciados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605373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Generación de documentación comercial en PDF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13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TECNOLOGÍA: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3726"/>
            <a:ext cx="6407944" cy="1438870"/>
          </a:xfrm>
          <a:prstGeom prst="roundRect">
            <a:avLst>
              <a:gd name="adj" fmla="val 662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4010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Frontend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HTML5, CSS3, JavaScript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143726"/>
            <a:ext cx="6408063" cy="1438870"/>
          </a:xfrm>
          <a:prstGeom prst="roundRect">
            <a:avLst>
              <a:gd name="adj" fmla="val 662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34010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Backend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Node.js/Express o PHP/Laravel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438870"/>
          </a:xfrm>
          <a:prstGeom prst="roundRect">
            <a:avLst>
              <a:gd name="adj" fmla="val 662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06670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Base de datos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51084" y="562808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SQL/Supabase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438870"/>
          </a:xfrm>
          <a:prstGeom prst="roundRect">
            <a:avLst>
              <a:gd name="adj" fmla="val 6621"/>
            </a:avLst>
          </a:prstGeom>
          <a:solidFill>
            <a:srgbClr val="FFFFFF"/>
          </a:solidFill>
          <a:ln w="30480">
            <a:solidFill>
              <a:srgbClr val="BCDBD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066705"/>
            <a:ext cx="439054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 de versiones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85842" y="562808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9850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RESULTADO ESPERADO: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68134"/>
            <a:ext cx="57276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Plataforma web completamente funcional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09223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 sirva como solución digital integral y demostración de mis capacidades como desarrollador web.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2025-10-27T16:07:40Z</dcterms:created>
  <dcterms:modified xsi:type="dcterms:W3CDTF">2025-10-27T16:07:40Z</dcterms:modified>
</cp:coreProperties>
</file>